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71" r:id="rId4"/>
    <p:sldId id="305" r:id="rId5"/>
    <p:sldId id="296" r:id="rId6"/>
    <p:sldId id="306" r:id="rId7"/>
    <p:sldId id="309" r:id="rId8"/>
    <p:sldId id="308" r:id="rId9"/>
    <p:sldId id="316" r:id="rId10"/>
    <p:sldId id="298" r:id="rId11"/>
    <p:sldId id="314" r:id="rId12"/>
    <p:sldId id="310" r:id="rId13"/>
    <p:sldId id="315" r:id="rId14"/>
    <p:sldId id="311" r:id="rId15"/>
    <p:sldId id="312" r:id="rId16"/>
    <p:sldId id="313" r:id="rId17"/>
    <p:sldId id="304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093"/>
    <a:srgbClr val="EA8A16"/>
    <a:srgbClr val="FF89B9"/>
    <a:srgbClr val="DD8019"/>
    <a:srgbClr val="FFC9DE"/>
    <a:srgbClr val="FFE7F0"/>
    <a:srgbClr val="FFF7FA"/>
    <a:srgbClr val="FAD260"/>
    <a:srgbClr val="AECEF4"/>
    <a:srgbClr val="A9E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7239" autoAdjust="0"/>
  </p:normalViewPr>
  <p:slideViewPr>
    <p:cSldViewPr snapToGrid="0">
      <p:cViewPr varScale="1">
        <p:scale>
          <a:sx n="75" d="100"/>
          <a:sy n="75" d="100"/>
        </p:scale>
        <p:origin x="-912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64" y="100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E1806-1FCD-4450-9FDE-848CCF71950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98735-877A-4A1D-B853-1A09624FA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6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행거하나로</a:t>
            </a:r>
            <a:r>
              <a:rPr lang="ko-KR" altLang="en-US" dirty="0"/>
              <a:t> </a:t>
            </a:r>
            <a:r>
              <a:rPr lang="ko-KR" altLang="en-US" dirty="0" err="1"/>
              <a:t>여러가지</a:t>
            </a:r>
            <a:r>
              <a:rPr lang="ko-KR" altLang="en-US" dirty="0"/>
              <a:t> </a:t>
            </a:r>
            <a:r>
              <a:rPr lang="ko-KR" altLang="en-US" dirty="0" err="1"/>
              <a:t>룩을</a:t>
            </a:r>
            <a:r>
              <a:rPr lang="ko-KR" altLang="en-US" dirty="0"/>
              <a:t> 선보이는 </a:t>
            </a:r>
            <a:r>
              <a:rPr lang="ko-KR" altLang="en-US" dirty="0" err="1"/>
              <a:t>유튜버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2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4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4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en-US" altLang="ko-KR" dirty="0"/>
              <a:t>(</a:t>
            </a:r>
            <a:r>
              <a:rPr lang="ko-KR" altLang="en-US" dirty="0"/>
              <a:t>어떤 과정으로 구현했는지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2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en-US" altLang="ko-KR" dirty="0"/>
              <a:t>(</a:t>
            </a:r>
            <a:r>
              <a:rPr lang="ko-KR" altLang="en-US" dirty="0"/>
              <a:t>어떤 과정으로 구현했는지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2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17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735-877A-4A1D-B853-1A09624FA5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2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AB314-A1AE-4496-A1A0-470B17C66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785100-BE16-44FF-BA28-D1CDE6207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8F0624-6A97-4340-BBC0-F406EC9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1398D5D-AF3A-4737-9209-7D8C4065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51C6D5E-AB41-44E0-852C-9728866B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3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12EE50-5FB7-4725-9B34-9D8BB101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304240-5D2E-4982-95BC-75F4FFECC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519733-5C1E-40B5-B8A4-7607189A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CA3A87-A8C6-4070-AACB-23FE6B13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B17095-1D70-49E0-960C-93BC8063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6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B07496F-CCB1-4A76-926D-166208828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FC7E65E-7002-4C7C-A91E-D94B08EEA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CE4A4-40D7-4463-8760-58EC5CBE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947959-E9B6-41A1-8DBD-740A7927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4CE6B20-E9EB-4637-B63C-3B59A774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0D8C8F-B9A8-4A33-867E-72DB1F76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4E57526-A2F7-45AB-B38F-71050801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7EE74F-ABC2-4987-BA51-1D34C1CC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F78460-E835-455F-A910-D88D6120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36C2AE-2567-4FF3-91D0-B75FBA08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8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61155F-34CD-409B-89CF-07D1FFD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80E571A-D172-4599-89B0-5FC727D6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72A9DF-4DD4-4CC6-8677-A31344DF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5F82E-C11C-4054-BA27-829803C8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A7D72A-D58C-48CE-88EE-A0D5376E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9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C0673-44B9-49A7-A18A-BDEBDAF1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2B52BB-ED71-4B44-9CC4-9D3CF3C44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C308A9E-070B-4382-B9A3-2EC36D7F7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7B48C2B-F3BE-433E-B7BC-B4F49AC6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41D66C-FF71-4280-A86F-5126E947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B2EAA5-1DB1-4B62-BC4E-6AF8C989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0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6FA39B-FEED-49F6-88BF-CD9B2430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689BDD6-6D65-49A1-8E77-F20C8433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CBAAA9-6F19-4B4F-9B04-F441A072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094EB5F-5A0B-4449-B888-A7A640029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CD315FC-EDA9-4967-A80D-01D60F926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6E443D9-E487-430D-AAAC-38630AF7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AF6DF78-918E-4E56-BE20-7C77D526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E0AD0AA-6409-4277-9B5F-F2C08F5E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9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D6DEF4-D2E1-4CD8-AE26-604B020F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85C673A-D249-48EA-9AA8-B9282819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F7E536D-E8C9-4CF1-9889-0F53A8BA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C5D579B-66B8-44E1-9CBC-AF85D6D1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2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67ECC7B-EDE4-4300-80FD-6171A06C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4E74344-EF50-40DD-B992-A0785C84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DBAE10-4AEA-4740-956B-1E472572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2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D8F59D-D2D1-44A0-843E-A0A45C27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33E5C6-AE19-40CD-A861-E9EF741A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B2F85E5-E045-461C-9D18-2E007AF7C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D495165-F85F-45BE-9D8C-6DD87237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178DDD-152B-43DF-8FA5-5A0637FA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58A20FC-63E6-45BC-8ED0-7A4E0D25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0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15B897-2695-41D7-A408-C839E8D1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826C28D-4904-4B52-ACA4-2BAFC24C1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72DC752-629C-4DDF-A2EA-8C41B961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3E32760-0798-461B-8197-F7132942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A0FDC31-168D-4E42-99FE-B06EBF16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3865785-7FFE-40B4-B5BE-4051A718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5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9BAC46A-B3B6-4131-A7D9-43DD9428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E0DAEA4-5CA1-4F45-97A5-1B8B5DCD9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9F39FD-DAC6-4CC0-B3ED-89D3F56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21F1-FD33-430F-B954-AFA6A874560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23682CA-663D-472E-9A4C-72181319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5562B5-DA5B-4C62-87CD-5B4916AB9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324DF-6AB6-4B27-BABD-6F8CECC64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1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igh fashion woman wearing sunglasses with a handful of shopping bags">
            <a:extLst>
              <a:ext uri="{FF2B5EF4-FFF2-40B4-BE49-F238E27FC236}">
                <a16:creationId xmlns:a16="http://schemas.microsoft.com/office/drawing/2014/main" xmlns="" id="{DD0AC4B8-86D7-431B-84CE-89BB8201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수동 입력 9">
            <a:extLst>
              <a:ext uri="{FF2B5EF4-FFF2-40B4-BE49-F238E27FC236}">
                <a16:creationId xmlns:a16="http://schemas.microsoft.com/office/drawing/2014/main" xmlns="" id="{3426C77E-F3B4-4B16-B451-DBD904ECB5E3}"/>
              </a:ext>
            </a:extLst>
          </p:cNvPr>
          <p:cNvSpPr/>
          <p:nvPr/>
        </p:nvSpPr>
        <p:spPr>
          <a:xfrm rot="16200000" flipH="1">
            <a:off x="4441423" y="-945841"/>
            <a:ext cx="6895733" cy="8711954"/>
          </a:xfrm>
          <a:prstGeom prst="flowChartManualInpu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56FD1554-DE19-493D-8C10-430A2EB1243B}"/>
              </a:ext>
            </a:extLst>
          </p:cNvPr>
          <p:cNvCxnSpPr>
            <a:cxnSpLocks/>
          </p:cNvCxnSpPr>
          <p:nvPr/>
        </p:nvCxnSpPr>
        <p:spPr>
          <a:xfrm>
            <a:off x="5309937" y="2972054"/>
            <a:ext cx="6136105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76207" y="1720537"/>
            <a:ext cx="5454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BrushScript BT" pitchFamily="2" charset="0"/>
              </a:rPr>
              <a:t>Hip-</a:t>
            </a:r>
            <a:r>
              <a:rPr lang="en-US" altLang="ko-KR" sz="8000" dirty="0" err="1">
                <a:solidFill>
                  <a:schemeClr val="bg1"/>
                </a:solidFill>
                <a:latin typeface="BrushScript BT" pitchFamily="2" charset="0"/>
              </a:rPr>
              <a:t>Drobe</a:t>
            </a:r>
            <a:endParaRPr lang="ko-KR" altLang="en-US" sz="8000" dirty="0">
              <a:solidFill>
                <a:schemeClr val="bg1"/>
              </a:solidFill>
              <a:latin typeface="BrushScript B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866" y="3084588"/>
            <a:ext cx="462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힙드로브</a:t>
            </a:r>
            <a:r>
              <a:rPr lang="en-US" altLang="ko-KR" sz="28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내 손 안의 옷장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3660" y="5897133"/>
            <a:ext cx="383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BrushScript BT" pitchFamily="2" charset="0"/>
                <a:ea typeface="12롯데마트행복Bold" pitchFamily="18" charset="-127"/>
                <a:cs typeface="Segoe UI Historic" pitchFamily="34" charset="0"/>
              </a:rPr>
              <a:t>Designed by. Passion Leader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BrushScript BT" pitchFamily="2" charset="0"/>
              <a:ea typeface="12롯데마트행복Bold" pitchFamily="18" charset="-127"/>
              <a:cs typeface="Segoe UI Histor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854" y="6265158"/>
            <a:ext cx="280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성하진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   |  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김재현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   |  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12롯데마트행복Bold" pitchFamily="18" charset="-127"/>
                <a:ea typeface="12롯데마트행복Bold" pitchFamily="18" charset="-127"/>
                <a:cs typeface="Segoe UI Historic" pitchFamily="34" charset="0"/>
              </a:rPr>
              <a:t>김현민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12롯데마트행복Bold" pitchFamily="18" charset="-127"/>
              <a:ea typeface="12롯데마트행복Bold" pitchFamily="18" charset="-127"/>
              <a:cs typeface="Segoe UI Histor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6207" y="3579439"/>
            <a:ext cx="395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Made by. Passion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Leader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                            </a:t>
            </a:r>
            <a:r>
              <a:rPr lang="ko-KR" altLang="en-US" sz="16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열정만큼은 리더</a:t>
            </a:r>
            <a:r>
              <a:rPr lang="en-US" altLang="ko-KR" sz="16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8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990840" y="2166953"/>
            <a:ext cx="2844800" cy="1859280"/>
          </a:xfrm>
          <a:prstGeom prst="roundRect">
            <a:avLst/>
          </a:prstGeom>
          <a:solidFill>
            <a:srgbClr val="EA8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29320" y="2249916"/>
            <a:ext cx="175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MY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44840" y="2805253"/>
            <a:ext cx="2346960" cy="10226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402320" y="2822448"/>
            <a:ext cx="170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옷 등록하기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옷 리스트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   (</a:t>
            </a: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수정</a:t>
            </a:r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삭제</a:t>
            </a:r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)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83220" y="4240896"/>
            <a:ext cx="2844800" cy="2200544"/>
          </a:xfrm>
          <a:prstGeom prst="roundRect">
            <a:avLst/>
          </a:prstGeom>
          <a:solidFill>
            <a:srgbClr val="EA8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430260" y="4323859"/>
            <a:ext cx="192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 작성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237220" y="4869036"/>
            <a:ext cx="2346960" cy="13406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394700" y="4886231"/>
            <a:ext cx="2115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부위 설정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 err="1">
                <a:latin typeface="12롯데마트드림Medium" pitchFamily="18" charset="-127"/>
                <a:ea typeface="12롯데마트드림Medium" pitchFamily="18" charset="-127"/>
              </a:rPr>
              <a:t>코디하기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코디 타임라인</a:t>
            </a:r>
            <a:endParaRPr lang="en-US" altLang="ko-KR" sz="2000" dirty="0"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 (</a:t>
            </a: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등록</a:t>
            </a:r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수정</a:t>
            </a:r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000" dirty="0">
                <a:latin typeface="12롯데마트드림Medium" pitchFamily="18" charset="-127"/>
                <a:ea typeface="12롯데마트드림Medium" pitchFamily="18" charset="-127"/>
              </a:rPr>
              <a:t>삭제</a:t>
            </a:r>
            <a:r>
              <a:rPr lang="en-US" altLang="ko-KR" sz="2000" dirty="0">
                <a:latin typeface="12롯데마트드림Medium" pitchFamily="18" charset="-127"/>
                <a:ea typeface="12롯데마트드림Medium" pitchFamily="18" charset="-127"/>
              </a:rPr>
              <a:t>)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76960" y="1168401"/>
            <a:ext cx="4338320" cy="4307839"/>
            <a:chOff x="873760" y="1016001"/>
            <a:chExt cx="4338320" cy="430783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056" y="1794188"/>
              <a:ext cx="3568064" cy="2875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873760" y="1256696"/>
              <a:ext cx="4338320" cy="406714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88248" y="1016001"/>
              <a:ext cx="120999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rgbClr val="DD8019"/>
                  </a:solidFill>
                  <a:latin typeface="12롯데마트드림Bold" pitchFamily="18" charset="-127"/>
                  <a:ea typeface="12롯데마트드림Bold" pitchFamily="18" charset="-127"/>
                </a:rPr>
                <a:t>패알못</a:t>
              </a:r>
              <a:r>
                <a:rPr lang="en-US" altLang="ko-KR" sz="2400" b="1" dirty="0">
                  <a:solidFill>
                    <a:srgbClr val="DD8019"/>
                  </a:solidFill>
                  <a:latin typeface="12롯데마트드림Bold" pitchFamily="18" charset="-127"/>
                  <a:ea typeface="12롯데마트드림Bold" pitchFamily="18" charset="-127"/>
                </a:rPr>
                <a:t>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960" y="50801"/>
            <a:ext cx="16154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DD8019"/>
                </a:solidFill>
                <a:latin typeface="12롯데마트드림Bold" pitchFamily="18" charset="-127"/>
                <a:ea typeface="12롯데마트드림Bold" pitchFamily="18" charset="-127"/>
              </a:rPr>
              <a:t>UseCase</a:t>
            </a:r>
            <a:endParaRPr lang="en-US" altLang="ko-KR" sz="2400" b="1" dirty="0">
              <a:solidFill>
                <a:srgbClr val="DD8019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12430" y="1317656"/>
            <a:ext cx="2844800" cy="632766"/>
          </a:xfrm>
          <a:prstGeom prst="roundRect">
            <a:avLst/>
          </a:prstGeom>
          <a:solidFill>
            <a:srgbClr val="EA8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50910" y="1400618"/>
            <a:ext cx="175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회원가입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983220" y="477976"/>
            <a:ext cx="2844800" cy="632766"/>
          </a:xfrm>
          <a:prstGeom prst="roundRect">
            <a:avLst/>
          </a:prstGeom>
          <a:solidFill>
            <a:srgbClr val="EA8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21700" y="560938"/>
            <a:ext cx="175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로그인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 rot="19380072">
            <a:off x="5517158" y="1542355"/>
            <a:ext cx="2436821" cy="22812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19935737">
            <a:off x="5740433" y="2187562"/>
            <a:ext cx="2180037" cy="2062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864725" y="3034604"/>
            <a:ext cx="1979429" cy="2062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2356699">
            <a:off x="5556490" y="4243189"/>
            <a:ext cx="2460180" cy="2062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0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0960" y="50801"/>
            <a:ext cx="23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D8019"/>
                </a:solidFill>
                <a:latin typeface="12롯데마트드림Bold" pitchFamily="18" charset="-127"/>
                <a:ea typeface="12롯데마트드림Bold" pitchFamily="18" charset="-127"/>
              </a:rPr>
              <a:t>DB Schema</a:t>
            </a:r>
          </a:p>
        </p:txBody>
      </p:sp>
    </p:spTree>
    <p:extLst>
      <p:ext uri="{BB962C8B-B14F-4D97-AF65-F5344CB8AC3E}">
        <p14:creationId xmlns:p14="http://schemas.microsoft.com/office/powerpoint/2010/main" val="294870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33" y="5904772"/>
            <a:ext cx="2527138" cy="96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https://images.unsplash.com/photo-1491528289243-567f4ed5706a?ixlib=rb-0.3.5&amp;ixid=eyJhcHBfaWQiOjEyMDd9&amp;s=13e980a350b754c59b4d0992e6682468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71D8B03C-BC4D-4C51-9711-2515CA53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62A4C070-C6F6-4F03-B1C1-E8B4376465A7}"/>
              </a:ext>
            </a:extLst>
          </p:cNvPr>
          <p:cNvSpPr/>
          <p:nvPr/>
        </p:nvSpPr>
        <p:spPr>
          <a:xfrm rot="5400000">
            <a:off x="378866" y="228600"/>
            <a:ext cx="3178206" cy="3222595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D9BFCFD-5188-42CF-A447-0203ED4F3925}"/>
              </a:ext>
            </a:extLst>
          </p:cNvPr>
          <p:cNvCxnSpPr>
            <a:cxnSpLocks/>
          </p:cNvCxnSpPr>
          <p:nvPr/>
        </p:nvCxnSpPr>
        <p:spPr>
          <a:xfrm>
            <a:off x="656440" y="1122114"/>
            <a:ext cx="67411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93801" y="496480"/>
            <a:ext cx="412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사용 기술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401" y="1333487"/>
            <a:ext cx="66649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Django + </a:t>
            </a:r>
            <a:r>
              <a:rPr lang="en-US" altLang="ko-KR" sz="22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sqlite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: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기본 </a:t>
            </a:r>
            <a:r>
              <a:rPr lang="ko-KR" altLang="en-US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백엔드단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구현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en-US" altLang="ko-KR" sz="22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OpenCV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: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 등록 시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BG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제거에 활용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Bootstrap : </a:t>
            </a:r>
            <a:r>
              <a:rPr lang="ko-KR" altLang="en-US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반응형</a:t>
            </a:r>
            <a:r>
              <a:rPr lang="ko-KR" altLang="en-US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b="1" dirty="0" err="1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웹페이지</a:t>
            </a:r>
            <a:r>
              <a:rPr lang="en-US" altLang="ko-KR" b="1" dirty="0" smtClean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,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옷장 리스트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Carousel, </a:t>
            </a:r>
            <a:endParaRPr lang="en-US" altLang="ko-KR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r>
              <a:rPr lang="ko-KR" altLang="en-US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드래그 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&amp; </a:t>
            </a:r>
            <a:r>
              <a:rPr lang="ko-KR" altLang="en-US" sz="22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드롭</a:t>
            </a:r>
            <a:r>
              <a:rPr lang="ko-KR" altLang="en-US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라이브러리 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: </a:t>
            </a:r>
            <a:r>
              <a:rPr lang="ko-KR" altLang="en-US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코디하기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페이지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DOM Element to </a:t>
            </a:r>
            <a:r>
              <a:rPr lang="en-US" altLang="ko-KR" sz="22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json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: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복잡한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DOM Element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를 구조화해 </a:t>
            </a:r>
            <a:r>
              <a:rPr lang="en-US" altLang="ko-KR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json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으로 저장했다가 다시 </a:t>
            </a:r>
            <a:r>
              <a:rPr lang="en-US" altLang="ko-KR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DOM Element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로 복원하는 코드</a:t>
            </a:r>
            <a:endParaRPr lang="en-US" altLang="ko-KR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endParaRPr lang="en-US" altLang="ko-KR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 startAt="3"/>
            </a:pPr>
            <a:r>
              <a:rPr lang="en-US" altLang="ko-KR" sz="22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Heroku</a:t>
            </a:r>
            <a:r>
              <a:rPr lang="en-US" altLang="ko-KR" sz="22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: </a:t>
            </a:r>
            <a:r>
              <a:rPr lang="ko-KR" altLang="en-US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배포</a:t>
            </a:r>
            <a:endParaRPr lang="en-US" altLang="ko-KR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517" y="5904198"/>
            <a:ext cx="1393914" cy="10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97" y="5904772"/>
            <a:ext cx="1567711" cy="100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28" y="5842972"/>
            <a:ext cx="1197524" cy="101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52" y="5842972"/>
            <a:ext cx="1125248" cy="101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52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13649" y="1467968"/>
            <a:ext cx="205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업무 분담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pic>
        <p:nvPicPr>
          <p:cNvPr id="7174" name="Picture 6" descr="C:\Users\novem\OneDrive\바탕 화면\힙드로브\ppt사진\KakaoTalk_20191124_2226513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86" y="2013613"/>
            <a:ext cx="1933100" cy="25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novem\OneDrive\바탕 화면\힙드로브\ppt사진\KakaoTalk_20191124_2235104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93" y="2013612"/>
            <a:ext cx="1936452" cy="25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novem\OneDrive\바탕 화면\힙드로브\ppt사진\KakaoTalk_20191124_2310299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84" y="2013613"/>
            <a:ext cx="1847094" cy="25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575727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김재현</a:t>
            </a:r>
            <a:endParaRPr lang="en-US" altLang="ko-KR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183629" y="434986"/>
            <a:ext cx="2458049" cy="705775"/>
            <a:chOff x="4870883" y="444176"/>
            <a:chExt cx="2458049" cy="70577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59986" y="488869"/>
              <a:ext cx="15689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역할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042116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김현민</a:t>
            </a:r>
            <a:endParaRPr lang="en-US" altLang="ko-KR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06262" y="4608001"/>
            <a:ext cx="10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성하진</a:t>
            </a:r>
            <a:endParaRPr lang="en-US" altLang="ko-KR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3641" y="4986668"/>
            <a:ext cx="2259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Open CV,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드래그 앤 </a:t>
            </a:r>
            <a:r>
              <a:rPr lang="ko-KR" altLang="en-US" sz="1600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드롭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라이브러리를 활용해 부위 설정</a:t>
            </a: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, </a:t>
            </a:r>
            <a:r>
              <a:rPr lang="ko-KR" altLang="en-US" sz="1600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코디하기</a:t>
            </a: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기능 구현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 </a:t>
            </a:r>
            <a:r>
              <a:rPr lang="ko-KR" altLang="en-US" sz="1600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히스토리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CRUD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기능 구현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62785" y="4951438"/>
            <a:ext cx="2259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로그인 페이지 구현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회원가입 페이지 구현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41962" y="4904782"/>
            <a:ext cx="1843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PT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준비 및 보고서 작성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ORM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설계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옷장 </a:t>
            </a: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List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및 </a:t>
            </a:r>
            <a:r>
              <a:rPr lang="en-US" altLang="ko-KR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CRUD </a:t>
            </a:r>
            <a:r>
              <a:rPr lang="ko-KR" altLang="en-US" sz="1600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기능 구현</a:t>
            </a:r>
            <a:endParaRPr lang="en-US" altLang="ko-KR" sz="1600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8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s.unsplash.com/photo-1457972851104-4fd469440bf9?ixlib=rb-0.3.5&amp;ixid=eyJhcHBfaWQiOjEyMDd9&amp;s=e2996962c8db1ab54f6998cf640db8ec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D8D164FB-29B2-45AB-BA36-EB991CC7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xmlns="" id="{47E2C6D9-46B5-4B83-A64C-91583E25CEA7}"/>
              </a:ext>
            </a:extLst>
          </p:cNvPr>
          <p:cNvSpPr/>
          <p:nvPr/>
        </p:nvSpPr>
        <p:spPr>
          <a:xfrm rot="16200000" flipH="1">
            <a:off x="5298119" y="-14190"/>
            <a:ext cx="6895733" cy="6892029"/>
          </a:xfrm>
          <a:prstGeom prst="flowChartManualInpu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14976" y="5042868"/>
            <a:ext cx="1567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테스트 계정</a:t>
            </a:r>
            <a:endParaRPr lang="en-US" altLang="ko-KR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ID : test</a:t>
            </a:r>
          </a:p>
          <a:p>
            <a:r>
              <a:rPr lang="en-US" altLang="ko-KR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PWD : 1234</a:t>
            </a:r>
            <a:endParaRPr lang="ko-KR" altLang="en-US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506" y="5564605"/>
            <a:ext cx="6132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배포 </a:t>
            </a:r>
            <a:r>
              <a:rPr lang="en-US" altLang="ko-KR" sz="28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URL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https://hipdrobe.herokuapp.com/</a:t>
            </a:r>
            <a:endParaRPr lang="ko-KR" altLang="en-US" b="1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2190" y="2546099"/>
            <a:ext cx="156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808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74609" y="1579728"/>
            <a:ext cx="67398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MY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옷장 기능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디테일에 대한 자각</a:t>
            </a:r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안 입는 옷의 재발견</a:t>
            </a:r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2. </a:t>
            </a:r>
            <a:r>
              <a:rPr lang="ko-KR" altLang="en-US" sz="24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코디하기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기능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457200" indent="-457200">
              <a:buAutoNum type="arabicParenR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입어봐야 하는 불편함 없이 어울리는 색 조합을 찾을 수 있다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.</a:t>
            </a:r>
          </a:p>
          <a:p>
            <a:pPr marL="457200" indent="-457200">
              <a:buAutoNum type="arabicParenR"/>
            </a:pPr>
            <a:r>
              <a:rPr lang="ko-KR" altLang="en-US" sz="20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데일리룩을</a:t>
            </a: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기록함으로써 어떤 옷을 자주 입고 안 입는지 파악할 수 있다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.</a:t>
            </a:r>
          </a:p>
          <a:p>
            <a:pPr marL="457200" indent="-457200">
              <a:buAutoNum type="arabicParenR"/>
            </a:pP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3. 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이용자에 따라 다양한 용도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옷에 얽힌 과거를 추억할 수 있다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똑같은 옷을 구매하는 실수를 줄일 수 있다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and so on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268069" y="317356"/>
            <a:ext cx="2607833" cy="705775"/>
            <a:chOff x="4870883" y="444176"/>
            <a:chExt cx="2607833" cy="70577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60288" y="462387"/>
              <a:ext cx="18184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기대 효과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14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C54F7EE9-E7D5-47FA-B4B9-F7F3188A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90127" y="1043688"/>
            <a:ext cx="5652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“</a:t>
            </a:r>
            <a:r>
              <a:rPr lang="ko-KR" altLang="en-US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이용자가 번거로움을 무릅쓰고서라도 옷을 등록하며 서비스를 이용할만한 </a:t>
            </a:r>
            <a:r>
              <a:rPr lang="ko-KR" altLang="en-US" sz="2400" b="1" u="sng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메리트가</a:t>
            </a:r>
            <a:r>
              <a:rPr lang="ko-KR" altLang="en-US" sz="2400" b="1" u="sng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필요</a:t>
            </a:r>
            <a:r>
              <a:rPr lang="en-US" altLang="ko-KR" sz="24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766696" y="205616"/>
            <a:ext cx="4983371" cy="705775"/>
            <a:chOff x="4870883" y="444176"/>
            <a:chExt cx="4983371" cy="70577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5C538803-DAF2-430A-86A6-6E7EF7363DE3}"/>
                </a:ext>
              </a:extLst>
            </p:cNvPr>
            <p:cNvSpPr/>
            <p:nvPr/>
          </p:nvSpPr>
          <p:spPr>
            <a:xfrm>
              <a:off x="4870883" y="444176"/>
              <a:ext cx="498627" cy="470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11EAF4E-A4EE-4165-BA13-1AFA22E27AE0}"/>
                </a:ext>
              </a:extLst>
            </p:cNvPr>
            <p:cNvSpPr/>
            <p:nvPr/>
          </p:nvSpPr>
          <p:spPr>
            <a:xfrm>
              <a:off x="5103183" y="679434"/>
              <a:ext cx="498627" cy="47051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60288" y="462387"/>
              <a:ext cx="4193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12롯데마트드림Medium" pitchFamily="18" charset="-127"/>
                  <a:ea typeface="12롯데마트드림Medium" pitchFamily="18" charset="-127"/>
                  <a:cs typeface="Segoe UI Historic" pitchFamily="34" charset="0"/>
                </a:rPr>
                <a:t>보완점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27" y="3036701"/>
            <a:ext cx="3410191" cy="353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75392" y="2376705"/>
            <a:ext cx="3203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400" b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코디 </a:t>
            </a:r>
            <a:r>
              <a:rPr lang="ko-KR" altLang="en-US" sz="2400" b="1" dirty="0" err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어드바이스</a:t>
            </a:r>
            <a:endParaRPr lang="en-US" altLang="ko-KR" sz="24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8520" y="3192964"/>
            <a:ext cx="30756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대표 색상</a:t>
            </a: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추출 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Library</a:t>
            </a: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en-US" altLang="ko-KR" sz="2000" b="1" dirty="0">
                <a:solidFill>
                  <a:srgbClr val="FF89B9"/>
                </a:solidFill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Color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Combination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 </a:t>
            </a:r>
            <a:r>
              <a:rPr lang="en-US" altLang="ko-KR" sz="2000" b="1" dirty="0">
                <a:solidFill>
                  <a:srgbClr val="EA8A16"/>
                </a:solidFill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Library</a:t>
            </a: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endParaRPr lang="en-US" altLang="ko-KR" sz="20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  <a:p>
            <a:r>
              <a:rPr lang="ko-KR" altLang="en-US" sz="2000" b="1" u="sng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가장 어울리는 색 조합</a:t>
            </a: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을 가진 상의 </a:t>
            </a:r>
            <a:r>
              <a:rPr lang="ko-KR" altLang="en-US" sz="2000" b="1" u="sng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리스트</a:t>
            </a:r>
            <a:r>
              <a:rPr lang="ko-KR" altLang="en-US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를 띄워준다</a:t>
            </a:r>
            <a:r>
              <a:rPr lang="en-US" altLang="ko-KR" sz="2000" b="1" dirty="0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.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9664860" y="3715473"/>
            <a:ext cx="416689" cy="555585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9654911" y="4939744"/>
            <a:ext cx="416689" cy="555585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73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ovem\OneDrive\바탕 화면\KakaoTalk_20191212_14191917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821" y="187291"/>
            <a:ext cx="2124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12롯데마트드림Medium" pitchFamily="18" charset="-127"/>
                <a:ea typeface="12롯데마트드림Medium" pitchFamily="18" charset="-127"/>
                <a:cs typeface="Segoe UI Historic" pitchFamily="34" charset="0"/>
              </a:rPr>
              <a:t>개발 후기</a:t>
            </a:r>
            <a:endParaRPr lang="ko-KR" altLang="en-US" sz="3200" b="1" dirty="0">
              <a:latin typeface="12롯데마트드림Medium" pitchFamily="18" charset="-127"/>
              <a:ea typeface="12롯데마트드림Medium" pitchFamily="18" charset="-127"/>
              <a:cs typeface="Segoe UI Historic" pitchFamily="34" charset="0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5602147" y="187291"/>
            <a:ext cx="6169307" cy="1701478"/>
          </a:xfrm>
          <a:prstGeom prst="wedgeRoundRectCallout">
            <a:avLst>
              <a:gd name="adj1" fmla="val -34943"/>
              <a:gd name="adj2" fmla="val 72704"/>
              <a:gd name="adj3" fmla="val 16667"/>
            </a:avLst>
          </a:prstGeom>
          <a:solidFill>
            <a:srgbClr val="FBE09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26223" y="396525"/>
            <a:ext cx="5613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12롯데마트드림Medium" pitchFamily="18" charset="-127"/>
                <a:ea typeface="12롯데마트드림Medium" pitchFamily="18" charset="-127"/>
              </a:rPr>
              <a:t>단순한 아이디어로 시작한 프로젝트</a:t>
            </a:r>
            <a:r>
              <a:rPr lang="ko-KR" altLang="en-US" dirty="0">
                <a:latin typeface="12롯데마트드림Medium" pitchFamily="18" charset="-127"/>
                <a:ea typeface="12롯데마트드림Medium" pitchFamily="18" charset="-127"/>
              </a:rPr>
              <a:t>여도 </a:t>
            </a:r>
            <a:endParaRPr lang="en-US" altLang="ko-KR" dirty="0"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ko-KR" altLang="ko-KR" dirty="0">
                <a:latin typeface="12롯데마트드림Medium" pitchFamily="18" charset="-127"/>
                <a:ea typeface="12롯데마트드림Medium" pitchFamily="18" charset="-127"/>
              </a:rPr>
              <a:t>실제로 사용자가 이용할 수 있는 서비스로 녹여내려면</a:t>
            </a:r>
            <a:r>
              <a:rPr lang="en-US" altLang="ko-KR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</a:p>
          <a:p>
            <a:r>
              <a:rPr lang="ko-KR" altLang="ko-KR" dirty="0">
                <a:latin typeface="12롯데마트드림Medium" pitchFamily="18" charset="-127"/>
                <a:ea typeface="12롯데마트드림Medium" pitchFamily="18" charset="-127"/>
              </a:rPr>
              <a:t>매우 많은 사항을 꼼꼼히 고려하고 </a:t>
            </a:r>
            <a:endParaRPr lang="en-US" altLang="ko-KR" dirty="0"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ko-KR" altLang="ko-KR" dirty="0">
                <a:latin typeface="12롯데마트드림Medium" pitchFamily="18" charset="-127"/>
                <a:ea typeface="12롯데마트드림Medium" pitchFamily="18" charset="-127"/>
              </a:rPr>
              <a:t>상당한 양의 작업을 수행해야만 한다는 </a:t>
            </a:r>
            <a:r>
              <a:rPr lang="ko-KR" altLang="en-US" dirty="0">
                <a:latin typeface="12롯데마트드림Medium" pitchFamily="18" charset="-127"/>
                <a:ea typeface="12롯데마트드림Medium" pitchFamily="18" charset="-127"/>
              </a:rPr>
              <a:t>것을 </a:t>
            </a:r>
            <a:r>
              <a:rPr lang="ko-KR" altLang="ko-KR" dirty="0">
                <a:latin typeface="12롯데마트드림Medium" pitchFamily="18" charset="-127"/>
                <a:ea typeface="12롯데마트드림Medium" pitchFamily="18" charset="-127"/>
              </a:rPr>
              <a:t>실감했습니다</a:t>
            </a:r>
            <a:r>
              <a:rPr lang="en-US" altLang="ko-KR" dirty="0">
                <a:latin typeface="12롯데마트드림Medium" pitchFamily="18" charset="-127"/>
                <a:ea typeface="12롯데마트드림Medium" pitchFamily="18" charset="-127"/>
              </a:rPr>
              <a:t>.</a:t>
            </a:r>
            <a:endParaRPr lang="ko-KR" altLang="en-US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39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ovem\OneDrive\바탕 화면\힙드로브\ppt사진\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1169" y="2481827"/>
            <a:ext cx="473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THANK YOU!</a:t>
            </a:r>
          </a:p>
          <a:p>
            <a:pPr algn="ctr"/>
            <a:r>
              <a:rPr lang="en-US" altLang="ko-KR" sz="5400" dirty="0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Feedback </a:t>
            </a:r>
            <a:r>
              <a:rPr lang="en-US" altLang="ko-KR" sz="5400" dirty="0" err="1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plz</a:t>
            </a:r>
            <a:r>
              <a:rPr lang="en-US" altLang="ko-KR" sz="5400" dirty="0">
                <a:latin typeface="Bradley Hand ITC" pitchFamily="66" charset="0"/>
                <a:ea typeface="12롯데마트드림Medium" pitchFamily="18" charset="-127"/>
                <a:cs typeface="Segoe UI Historic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5233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94230" y="1029348"/>
            <a:ext cx="428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“Hip-</a:t>
            </a:r>
            <a:r>
              <a:rPr lang="en-US" altLang="ko-KR" sz="2800" b="1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Drobe</a:t>
            </a:r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(</a:t>
            </a:r>
            <a:r>
              <a:rPr lang="ko-KR" altLang="en-US" sz="2800" b="1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힙드로브</a:t>
            </a:r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)”</a:t>
            </a:r>
            <a:endParaRPr lang="ko-KR" altLang="en-US" sz="2800" b="1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7325" y="1531441"/>
            <a:ext cx="631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Hip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하다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+ Wardrobe(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옷장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) </a:t>
            </a:r>
          </a:p>
          <a:p>
            <a:pPr algn="ctr"/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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힙드로브를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 통해 내 옷장을 한 눈에 이해하고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힙하게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 꾸미자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  <a:sym typeface="Wingdings" pitchFamily="2" charset="2"/>
              </a:rPr>
              <a:t>!</a:t>
            </a:r>
            <a:endParaRPr lang="ko-KR" altLang="en-US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202478" y="2262768"/>
            <a:ext cx="5334370" cy="1873626"/>
            <a:chOff x="337542" y="2275538"/>
            <a:chExt cx="6988648" cy="215834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42" y="2275539"/>
              <a:ext cx="3334971" cy="2158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8945" y="2275538"/>
              <a:ext cx="3597245" cy="215834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698470" y="4347491"/>
            <a:ext cx="6208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 개요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온라인으로 옷장을 관리할 수 있고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, </a:t>
            </a:r>
          </a:p>
          <a:p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	         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옷과 관련된 다양한 정보를 얻을 수 있는 서비스</a:t>
            </a: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주요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타겟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패알못</a:t>
            </a:r>
            <a:endParaRPr lang="ko-KR" altLang="en-US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서비스 목표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패알못들의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옷장 활용도를 높이고 패션 정보를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	         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제공해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코디에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이바지한다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34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40907" y="621848"/>
            <a:ext cx="6958441" cy="5693866"/>
            <a:chOff x="568900" y="715158"/>
            <a:chExt cx="6958441" cy="5693866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574" y="5274220"/>
              <a:ext cx="1050315" cy="1003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67" y="3342440"/>
              <a:ext cx="2009722" cy="129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5148952" y="1399593"/>
              <a:ext cx="2378389" cy="1226457"/>
              <a:chOff x="5132904" y="480302"/>
              <a:chExt cx="2161168" cy="1114443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904" y="595311"/>
                <a:ext cx="2161168" cy="999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179" y="480302"/>
                <a:ext cx="539658" cy="568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568900" y="715158"/>
              <a:ext cx="6755057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“</a:t>
              </a:r>
              <a:r>
                <a:rPr lang="ko-KR" altLang="en-US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핵심 기능</a:t>
              </a:r>
              <a:r>
                <a:rPr lang="en-US" altLang="ko-KR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”</a:t>
              </a:r>
            </a:p>
            <a:p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1)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</a:t>
              </a:r>
              <a:r>
                <a:rPr lang="ko-KR" altLang="en-US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온라인으로 옷을 관리할 수 있는 나만의 옷장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내 옷의 사진을 찍어서 메타 정보와 함께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힙드로브에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등록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부위별 코디 조합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히스토리에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조합한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룩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옷장 방명록 기능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2)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힙스탯</a:t>
              </a:r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(Hip-Statistics) </a:t>
              </a: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다양한 통계 데이터와 관리 요령을 제공하는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옷 보유 현황 통계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전체 유저 대비 비교 통계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카테고리에 따른 유저 패션 성향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메타 정보를 바탕으로 한 내 옷 관리 요령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3)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입는다그램</a:t>
              </a:r>
              <a:r>
                <a:rPr lang="ko-KR" altLang="en-US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이용자간에 패션 정보를 공유하는 </a:t>
              </a:r>
              <a:r>
                <a:rPr lang="ko-KR" altLang="en-US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소셜네트워킹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코디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기능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랭킹 기능 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보유 개수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활동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좋아요 수 등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51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40907" y="621848"/>
            <a:ext cx="6958441" cy="5693866"/>
            <a:chOff x="568900" y="715158"/>
            <a:chExt cx="6958441" cy="5693866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574" y="5274220"/>
              <a:ext cx="1050315" cy="1003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967" y="3342440"/>
              <a:ext cx="2009722" cy="129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5148952" y="1399593"/>
              <a:ext cx="2378389" cy="1226457"/>
              <a:chOff x="5132904" y="480302"/>
              <a:chExt cx="2161168" cy="1114443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904" y="595311"/>
                <a:ext cx="2161168" cy="999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179" y="480302"/>
                <a:ext cx="539658" cy="568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568900" y="715158"/>
              <a:ext cx="6755057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“</a:t>
              </a:r>
              <a:r>
                <a:rPr lang="ko-KR" altLang="en-US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핵심 기능</a:t>
              </a:r>
              <a:r>
                <a:rPr lang="en-US" altLang="ko-KR" sz="2400" b="1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”</a:t>
              </a:r>
            </a:p>
            <a:p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1)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</a:t>
              </a:r>
              <a:r>
                <a:rPr lang="ko-KR" altLang="en-US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온라인으로 옷을 관리할 수 있는 나만의 옷장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내 옷의 사진을 찍어서 메타 정보와 함께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힙드로브에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등록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부위별 코디 조합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히스토리에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조합한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룩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옷장 방명록 기능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2)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힙스탯</a:t>
              </a:r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(Hip-Statistics) </a:t>
              </a: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다양한 통계 데이터와 관리 요령을 제공하는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옷 보유 현황 통계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전체 유저 대비 비교 통계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카테고리에 따른 유저 패션 성향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메타 정보를 바탕으로 한 내 옷 관리 요령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3) </a:t>
              </a:r>
              <a:r>
                <a:rPr lang="ko-KR" altLang="en-US" sz="20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입는다그램</a:t>
              </a:r>
              <a:r>
                <a:rPr lang="ko-KR" altLang="en-US" sz="20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</a:t>
              </a:r>
              <a:endParaRPr lang="en-US" altLang="ko-KR" sz="20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: 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이용자간에 패션 정보를 공유하는 </a:t>
              </a:r>
              <a:r>
                <a:rPr lang="ko-KR" altLang="en-US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소셜네트워킹</a:t>
              </a:r>
              <a:r>
                <a:rPr lang="ko-KR" altLang="en-US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서비스</a:t>
              </a:r>
              <a:endPara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코디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기능</a:t>
              </a:r>
              <a:endParaRPr lang="en-US" altLang="ko-KR" sz="1600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endParaRPr>
            </a:p>
            <a:p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 -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유저 랭킹 기능 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(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옷 보유 개수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활동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, </a:t>
              </a:r>
              <a:r>
                <a:rPr lang="ko-KR" altLang="en-US" sz="1600" dirty="0" err="1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포스팅</a:t>
              </a:r>
              <a:r>
                <a:rPr lang="ko-KR" altLang="en-US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 좋아요 수 등</a:t>
              </a:r>
              <a:r>
                <a:rPr lang="en-US" altLang="ko-KR" sz="1600" dirty="0">
                  <a:latin typeface="12롯데마트드림Bold" pitchFamily="18" charset="-127"/>
                  <a:ea typeface="12롯데마트드림Bold" pitchFamily="18" charset="-127"/>
                  <a:cs typeface="Segoe UI Historic" pitchFamily="34" charset="0"/>
                </a:rPr>
                <a:t>)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AA1B93-85EA-4CBE-86A1-56FC60B9D2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40947" y="1869042"/>
            <a:ext cx="91131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2800" b="1" dirty="0" err="1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힙드로브에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충실하라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!</a:t>
            </a:r>
          </a:p>
          <a:p>
            <a:endParaRPr lang="en-US" altLang="ko-KR" sz="28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2)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어차피 </a:t>
            </a:r>
            <a:r>
              <a:rPr lang="ko-KR" altLang="en-US" sz="2800" b="1" dirty="0" err="1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패알못이니까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아예 코디 방향을 제시해주면 어떨까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?</a:t>
            </a:r>
          </a:p>
          <a:p>
            <a:endParaRPr lang="en-US" altLang="ko-KR" sz="28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3)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 옷장 관리 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+ 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코디 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+ 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통계 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= 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패션에 도움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? </a:t>
            </a:r>
            <a:r>
              <a:rPr lang="ko-KR" altLang="en-US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정체성을 모르겠다</a:t>
            </a:r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46230" y="927001"/>
            <a:ext cx="266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FEEDBACK</a:t>
            </a:r>
            <a:endParaRPr lang="ko-KR" altLang="en-US" sz="28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3346" y="2398455"/>
            <a:ext cx="911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 </a:t>
            </a:r>
            <a:r>
              <a:rPr lang="ko-KR" altLang="en-US" sz="2400" b="1" dirty="0" err="1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힙드로브</a:t>
            </a:r>
            <a:r>
              <a:rPr lang="ko-KR" altLang="en-US" sz="2400" b="1" dirty="0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 페이지</a:t>
            </a:r>
            <a:r>
              <a:rPr lang="ko-KR" altLang="en-US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를 우선적으로 완성 </a:t>
            </a:r>
            <a:r>
              <a:rPr lang="en-US" altLang="ko-KR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(My</a:t>
            </a:r>
            <a:r>
              <a:rPr lang="ko-KR" altLang="en-US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옷장</a:t>
            </a:r>
            <a:r>
              <a:rPr lang="en-US" altLang="ko-KR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코디하기</a:t>
            </a:r>
            <a:r>
              <a:rPr lang="en-US" altLang="ko-KR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히스토리</a:t>
            </a:r>
            <a:r>
              <a:rPr lang="en-US" altLang="ko-KR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3347" y="3734354"/>
            <a:ext cx="911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 </a:t>
            </a:r>
            <a:r>
              <a:rPr lang="ko-KR" altLang="en-US" sz="2400" b="1" dirty="0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코디 </a:t>
            </a:r>
            <a:r>
              <a:rPr lang="ko-KR" altLang="en-US" sz="2400" b="1" dirty="0" err="1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어드바이스</a:t>
            </a:r>
            <a:r>
              <a:rPr lang="ko-KR" altLang="en-US" sz="2400" b="1" dirty="0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기능 추가</a:t>
            </a:r>
            <a:endParaRPr lang="en-US" altLang="ko-KR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  <a:sym typeface="Wingdings" pitchFamily="2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3347" y="4994947"/>
            <a:ext cx="911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  <a:sym typeface="Wingdings" pitchFamily="2" charset="2"/>
              </a:rPr>
              <a:t> </a:t>
            </a:r>
            <a:r>
              <a:rPr lang="ko-KR" altLang="en-US" sz="2400" b="1" dirty="0">
                <a:solidFill>
                  <a:srgbClr val="FFC000"/>
                </a:solidFill>
                <a:latin typeface="12롯데마트드림Medium" pitchFamily="18" charset="-127"/>
                <a:ea typeface="12롯데마트드림Medium" pitchFamily="18" charset="-127"/>
              </a:rPr>
              <a:t>정체성</a:t>
            </a:r>
            <a:r>
              <a:rPr lang="ko-KR" altLang="en-US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에 대한 고민</a:t>
            </a:r>
            <a:r>
              <a:rPr lang="en-US" altLang="ko-KR" sz="2400" b="1" dirty="0">
                <a:solidFill>
                  <a:schemeClr val="bg1"/>
                </a:solidFill>
                <a:latin typeface="12롯데마트드림Medium" pitchFamily="18" charset="-127"/>
                <a:ea typeface="12롯데마트드림Medium" pitchFamily="18" charset="-127"/>
              </a:rPr>
              <a:t>!!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75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16287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87" y="0"/>
            <a:ext cx="1253377" cy="343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65" y="0"/>
            <a:ext cx="1294476" cy="343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42" y="0"/>
            <a:ext cx="1718310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53" y="1"/>
            <a:ext cx="1249092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545" y="1"/>
            <a:ext cx="1232986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983" y="-1"/>
            <a:ext cx="1300206" cy="343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87" y="1"/>
            <a:ext cx="1228811" cy="34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589" y="3432613"/>
            <a:ext cx="1312409" cy="342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93" y="3432613"/>
            <a:ext cx="1141796" cy="342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76" y="3436621"/>
            <a:ext cx="1283017" cy="342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87" y="3436621"/>
            <a:ext cx="1285489" cy="342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86" y="3436621"/>
            <a:ext cx="1210167" cy="342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68256" y="4622086"/>
            <a:ext cx="428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“</a:t>
            </a:r>
            <a:r>
              <a:rPr lang="ko-KR" altLang="en-US" sz="2800" b="1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행거</a:t>
            </a:r>
            <a:r>
              <a:rPr lang="ko-KR" altLang="en-US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하나로 </a:t>
            </a:r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12</a:t>
            </a:r>
            <a:r>
              <a:rPr lang="ko-KR" altLang="en-US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개의 </a:t>
            </a:r>
            <a:r>
              <a:rPr lang="ko-KR" altLang="en-US" sz="2800" b="1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룩을</a:t>
            </a:r>
            <a:r>
              <a:rPr lang="en-US" altLang="ko-KR" sz="2800" b="1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!”</a:t>
            </a:r>
            <a:endParaRPr lang="ko-KR" altLang="en-US" sz="2800" b="1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1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images.unsplash.com/photo-1444204091080-d0e664341e6b?ixlib=rb-0.3.5&amp;ixid=eyJhcHBfaWQiOjEyMDd9&amp;s=2ba648d8a7016525ad5e4e5c23a4a9c6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05980422-D86C-4EAB-8774-C4D613B4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63201F5-AF5D-4426-87BD-8C365882D32F}"/>
              </a:ext>
            </a:extLst>
          </p:cNvPr>
          <p:cNvSpPr/>
          <p:nvPr/>
        </p:nvSpPr>
        <p:spPr>
          <a:xfrm>
            <a:off x="6168" y="-829"/>
            <a:ext cx="12192000" cy="68580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xmlns="" id="{766D3DF2-08BA-43CF-9C54-4600539E1CE0}"/>
              </a:ext>
            </a:extLst>
          </p:cNvPr>
          <p:cNvSpPr/>
          <p:nvPr/>
        </p:nvSpPr>
        <p:spPr>
          <a:xfrm rot="5400000" flipH="1">
            <a:off x="3410604" y="-2169473"/>
            <a:ext cx="573890" cy="7395099"/>
          </a:xfrm>
          <a:prstGeom prst="flowChartManualInp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xmlns="" id="{D7FBBCA1-8CA9-43C7-87D2-A9CECF27B3E3}"/>
              </a:ext>
            </a:extLst>
          </p:cNvPr>
          <p:cNvSpPr/>
          <p:nvPr/>
        </p:nvSpPr>
        <p:spPr>
          <a:xfrm rot="16200000" flipH="1">
            <a:off x="9506604" y="-1443247"/>
            <a:ext cx="573890" cy="4796900"/>
          </a:xfrm>
          <a:prstGeom prst="flowChartManualInp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2247" y="1297243"/>
            <a:ext cx="3854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패알못이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옷을 못 입는 이유</a:t>
            </a:r>
            <a:endParaRPr lang="ko-KR" altLang="en-US" sz="2400" b="1" dirty="0">
              <a:solidFill>
                <a:schemeClr val="bg1"/>
              </a:solidFill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307" y="102296"/>
            <a:ext cx="217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rush Script MT" pitchFamily="66" charset="0"/>
                <a:ea typeface="12롯데마트드림Medium" pitchFamily="18" charset="-127"/>
              </a:rPr>
              <a:t>PROBLEM</a:t>
            </a:r>
            <a:endParaRPr lang="ko-KR" altLang="en-US" sz="3200" b="1" dirty="0">
              <a:solidFill>
                <a:schemeClr val="bg1"/>
              </a:solidFill>
              <a:latin typeface="Brush Script MT" pitchFamily="66" charset="0"/>
              <a:ea typeface="12롯데마트드림Mediu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414" y="2456640"/>
            <a:ext cx="646360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 속 옷의 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rgbClr val="FF89B9"/>
                </a:solidFill>
                <a:latin typeface="12롯데마트드림Bold" pitchFamily="18" charset="-127"/>
                <a:ea typeface="12롯데마트드림Bold" pitchFamily="18" charset="-127"/>
              </a:rPr>
              <a:t>활용도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가 낮다</a:t>
            </a:r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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입는 옷만 주로 입고 방치된 옷이 많다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.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457200" indent="-457200">
              <a:buAutoNum type="arabicPeriod"/>
            </a:pPr>
            <a:endParaRPr lang="en-US" altLang="ko-KR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옷을 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rgbClr val="FF89B9"/>
                </a:solidFill>
                <a:latin typeface="12롯데마트드림Bold" pitchFamily="18" charset="-127"/>
                <a:ea typeface="12롯데마트드림Bold" pitchFamily="18" charset="-127"/>
              </a:rPr>
              <a:t>조합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할 줄 모른다</a:t>
            </a:r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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어울리는 색 조합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,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아이템 등에 대한 감이 없다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.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marL="457200" indent="-457200">
              <a:buAutoNum type="arabicPeriod"/>
            </a:pPr>
            <a:endParaRPr lang="en-US" altLang="ko-KR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3. </a:t>
            </a:r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rgbClr val="FF89B9"/>
                </a:solidFill>
                <a:latin typeface="12롯데마트드림Bold" pitchFamily="18" charset="-127"/>
                <a:ea typeface="12롯데마트드림Bold" pitchFamily="18" charset="-127"/>
              </a:rPr>
              <a:t>귀찮다</a:t>
            </a:r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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찾아보기도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,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입어보기도 귀찮다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  <a:sym typeface="Wingdings" pitchFamily="2" charset="2"/>
              </a:rPr>
              <a:t>.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5" name="오른쪽 대괄호 24"/>
          <p:cNvSpPr/>
          <p:nvPr/>
        </p:nvSpPr>
        <p:spPr>
          <a:xfrm>
            <a:off x="6629400" y="2449340"/>
            <a:ext cx="515620" cy="1099346"/>
          </a:xfrm>
          <a:prstGeom prst="rightBracket">
            <a:avLst/>
          </a:prstGeom>
          <a:ln w="38100">
            <a:solidFill>
              <a:srgbClr val="FF8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162292" y="2859944"/>
            <a:ext cx="487680" cy="241561"/>
          </a:xfrm>
          <a:prstGeom prst="rightArrow">
            <a:avLst/>
          </a:prstGeom>
          <a:solidFill>
            <a:srgbClr val="FF89B9"/>
          </a:solidFill>
          <a:ln>
            <a:solidFill>
              <a:srgbClr val="FF8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806836" y="2441583"/>
            <a:ext cx="3973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옷장을 온라인으로 관리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함으로써 어떤 옷을 갖고 있고 어떤 옷을 자주 입는지 파악한다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06836" y="3769918"/>
            <a:ext cx="3973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옷마다 어울리는 </a:t>
            </a:r>
            <a:r>
              <a:rPr lang="ko-KR" altLang="en-US" sz="2000" u="sng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색 조합을 </a:t>
            </a:r>
            <a:r>
              <a:rPr lang="ko-KR" altLang="en-US" sz="2000" u="sng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추천</a:t>
            </a:r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받고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선택한 옷에 따라 </a:t>
            </a:r>
            <a:r>
              <a:rPr lang="ko-KR" altLang="en-US" sz="2000" u="sng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입는 방법을 </a:t>
            </a:r>
            <a:r>
              <a:rPr lang="ko-KR" altLang="en-US" sz="2000" u="sng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추천</a:t>
            </a:r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받는다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</p:txBody>
      </p:sp>
      <p:sp>
        <p:nvSpPr>
          <p:cNvPr id="29" name="오른쪽 대괄호 28"/>
          <p:cNvSpPr/>
          <p:nvPr/>
        </p:nvSpPr>
        <p:spPr>
          <a:xfrm>
            <a:off x="6649212" y="3756525"/>
            <a:ext cx="515620" cy="1099346"/>
          </a:xfrm>
          <a:prstGeom prst="rightBracket">
            <a:avLst/>
          </a:prstGeom>
          <a:ln w="38100">
            <a:solidFill>
              <a:srgbClr val="FF8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182104" y="4167129"/>
            <a:ext cx="487680" cy="241561"/>
          </a:xfrm>
          <a:prstGeom prst="rightArrow">
            <a:avLst/>
          </a:prstGeom>
          <a:solidFill>
            <a:srgbClr val="FF89B9"/>
          </a:solidFill>
          <a:ln>
            <a:solidFill>
              <a:srgbClr val="FF8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대괄호 30"/>
          <p:cNvSpPr/>
          <p:nvPr/>
        </p:nvSpPr>
        <p:spPr>
          <a:xfrm>
            <a:off x="6629400" y="5027841"/>
            <a:ext cx="515620" cy="1099346"/>
          </a:xfrm>
          <a:prstGeom prst="rightBracket">
            <a:avLst/>
          </a:prstGeom>
          <a:ln w="38100">
            <a:solidFill>
              <a:srgbClr val="FF8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7162292" y="5438445"/>
            <a:ext cx="487680" cy="241561"/>
          </a:xfrm>
          <a:prstGeom prst="rightArrow">
            <a:avLst/>
          </a:prstGeom>
          <a:solidFill>
            <a:srgbClr val="FF89B9"/>
          </a:solidFill>
          <a:ln>
            <a:solidFill>
              <a:srgbClr val="FF8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806836" y="5046465"/>
            <a:ext cx="3973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코디에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대해 </a:t>
            </a:r>
            <a:r>
              <a:rPr lang="ko-KR" altLang="en-US" sz="2000" u="sng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찾아보는 번거로움을 해결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하고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옷을 일일이 </a:t>
            </a:r>
            <a:r>
              <a:rPr lang="ko-KR" altLang="en-US" sz="2000" u="sng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입어보는 번거로움을 해결</a:t>
            </a:r>
            <a:r>
              <a:rPr lang="ko-KR" altLang="en-US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87807" y="1758908"/>
            <a:ext cx="1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BE093"/>
                </a:solidFill>
                <a:latin typeface="12롯데마트드림Bold" pitchFamily="18" charset="-127"/>
                <a:ea typeface="12롯데마트드림Bold" pitchFamily="18" charset="-127"/>
              </a:rPr>
              <a:t>“SOLUTION”</a:t>
            </a:r>
          </a:p>
        </p:txBody>
      </p:sp>
    </p:spTree>
    <p:extLst>
      <p:ext uri="{BB962C8B-B14F-4D97-AF65-F5344CB8AC3E}">
        <p14:creationId xmlns:p14="http://schemas.microsoft.com/office/powerpoint/2010/main" val="1874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omen's shirts, jeans, and belt hanging on a clothing rack">
            <a:extLst>
              <a:ext uri="{FF2B5EF4-FFF2-40B4-BE49-F238E27FC236}">
                <a16:creationId xmlns:a16="http://schemas.microsoft.com/office/drawing/2014/main" xmlns="" id="{9FDC73BB-9361-4544-AC93-A419164A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6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188386" y="137456"/>
            <a:ext cx="371582" cy="363952"/>
            <a:chOff x="393528" y="198114"/>
            <a:chExt cx="720572" cy="70577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F9DD3FEA-507F-4203-9059-EFB0D8368C03}"/>
                </a:ext>
              </a:extLst>
            </p:cNvPr>
            <p:cNvSpPr/>
            <p:nvPr/>
          </p:nvSpPr>
          <p:spPr>
            <a:xfrm>
              <a:off x="393528" y="198114"/>
              <a:ext cx="488272" cy="47051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746D96FE-14F3-4801-9FF0-0A2BC6244B76}"/>
                </a:ext>
              </a:extLst>
            </p:cNvPr>
            <p:cNvSpPr/>
            <p:nvPr/>
          </p:nvSpPr>
          <p:spPr>
            <a:xfrm>
              <a:off x="625828" y="433372"/>
              <a:ext cx="488272" cy="4705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4073" y="80192"/>
            <a:ext cx="161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행복Light" pitchFamily="18" charset="-127"/>
                <a:ea typeface="12롯데마트행복Light" pitchFamily="18" charset="-127"/>
              </a:rPr>
              <a:t>서비스 소개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86648" y="4831313"/>
            <a:ext cx="2378391" cy="1175659"/>
            <a:chOff x="4814170" y="2594446"/>
            <a:chExt cx="2161168" cy="106828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170" y="2663296"/>
              <a:ext cx="2161168" cy="999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681" y="2594446"/>
              <a:ext cx="539658" cy="568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9" name="TextBox 48"/>
          <p:cNvSpPr txBox="1"/>
          <p:nvPr/>
        </p:nvSpPr>
        <p:spPr>
          <a:xfrm>
            <a:off x="986197" y="1113547"/>
            <a:ext cx="5826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MY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옷장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내 옷장의 옷을 등록하고 착용 부위 및 옷 종류별로 리스트를 확인할 수 있는 기능</a:t>
            </a: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342900" indent="-342900">
              <a:buAutoNum type="arabicParenR"/>
            </a:pP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코디하기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부위를 설정하고 옷을 조합해보며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데일리룩과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코디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히스토리를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저장할 수 있는 기능</a:t>
            </a: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코디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어드바이스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: </a:t>
            </a:r>
            <a:r>
              <a:rPr lang="ko-KR" altLang="en-US" dirty="0" err="1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코디하기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 페이지에서 옷을 선택하면 대표 색상을 추출하고 </a:t>
            </a:r>
            <a:r>
              <a:rPr lang="en-US" altLang="ko-KR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color combination </a:t>
            </a:r>
            <a:r>
              <a:rPr lang="ko-KR" altLang="en-US" dirty="0">
                <a:latin typeface="12롯데마트드림Bold" pitchFamily="18" charset="-127"/>
                <a:ea typeface="12롯데마트드림Bold" pitchFamily="18" charset="-127"/>
                <a:cs typeface="Segoe UI Historic" pitchFamily="34" charset="0"/>
              </a:rPr>
              <a:t>라이브러리를 통해 해당 색상에 가장 어울리는 대표 색상을 가진 옷을 추천해주는 기능</a:t>
            </a:r>
            <a:endParaRPr lang="en-US" altLang="ko-KR" dirty="0">
              <a:latin typeface="12롯데마트드림Bold" pitchFamily="18" charset="-127"/>
              <a:ea typeface="12롯데마트드림Bold" pitchFamily="18" charset="-127"/>
              <a:cs typeface="Segoe UI Histor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ages.unsplash.com/photo-1491528289243-567f4ed5706a?ixlib=rb-0.3.5&amp;ixid=eyJhcHBfaWQiOjEyMDd9&amp;s=13e980a350b754c59b4d0992e6682468&amp;dpr=1&amp;auto=format&amp;fit=crop&amp;w=1000&amp;q=80&amp;cs=tinysrgb">
            <a:extLst>
              <a:ext uri="{FF2B5EF4-FFF2-40B4-BE49-F238E27FC236}">
                <a16:creationId xmlns:a16="http://schemas.microsoft.com/office/drawing/2014/main" xmlns="" id="{71D8B03C-BC4D-4C51-9711-2515CA53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62A4C070-C6F6-4F03-B1C1-E8B4376465A7}"/>
              </a:ext>
            </a:extLst>
          </p:cNvPr>
          <p:cNvSpPr/>
          <p:nvPr/>
        </p:nvSpPr>
        <p:spPr>
          <a:xfrm rot="5400000">
            <a:off x="240652" y="175117"/>
            <a:ext cx="1697021" cy="1720723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3961060" y="891100"/>
            <a:ext cx="0" cy="5743852"/>
          </a:xfrm>
          <a:prstGeom prst="line">
            <a:avLst/>
          </a:prstGeom>
          <a:ln>
            <a:solidFill>
              <a:srgbClr val="AEC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869529" y="1098459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33884" y="100351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프로젝트 기획 및 팀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6FD474B5-3EBB-4B45-B20A-1ED3E8272D0A}"/>
              </a:ext>
            </a:extLst>
          </p:cNvPr>
          <p:cNvSpPr/>
          <p:nvPr/>
        </p:nvSpPr>
        <p:spPr>
          <a:xfrm>
            <a:off x="3867313" y="1668112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18018F-6061-4D3F-8A39-6ADF9FE306D3}"/>
              </a:ext>
            </a:extLst>
          </p:cNvPr>
          <p:cNvSpPr txBox="1"/>
          <p:nvPr/>
        </p:nvSpPr>
        <p:spPr>
          <a:xfrm>
            <a:off x="1361755" y="1597459"/>
            <a:ext cx="2275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PJT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주제 선정 및 기획 세부화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D8005862-D2D2-4E3F-BD16-939723706D29}"/>
              </a:ext>
            </a:extLst>
          </p:cNvPr>
          <p:cNvSpPr/>
          <p:nvPr/>
        </p:nvSpPr>
        <p:spPr>
          <a:xfrm>
            <a:off x="3867313" y="2237765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6E3B77-9101-42D4-BB89-4C511E4205A3}"/>
              </a:ext>
            </a:extLst>
          </p:cNvPr>
          <p:cNvSpPr txBox="1"/>
          <p:nvPr/>
        </p:nvSpPr>
        <p:spPr>
          <a:xfrm>
            <a:off x="4249523" y="2138686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차 프로토타입 작성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781CE62F-7530-43AE-82E1-02B28C2FAECE}"/>
              </a:ext>
            </a:extLst>
          </p:cNvPr>
          <p:cNvSpPr/>
          <p:nvPr/>
        </p:nvSpPr>
        <p:spPr>
          <a:xfrm>
            <a:off x="3867313" y="2807418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418EC3A-593B-4DC8-8E99-AADD65D4BBF2}"/>
              </a:ext>
            </a:extLst>
          </p:cNvPr>
          <p:cNvSpPr txBox="1"/>
          <p:nvPr/>
        </p:nvSpPr>
        <p:spPr>
          <a:xfrm>
            <a:off x="1788705" y="2724473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차 아이디어톤 발표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613C9EF-9978-47C2-B834-6A8184413609}"/>
              </a:ext>
            </a:extLst>
          </p:cNvPr>
          <p:cNvSpPr/>
          <p:nvPr/>
        </p:nvSpPr>
        <p:spPr>
          <a:xfrm>
            <a:off x="3867313" y="3371913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1E3294D-2088-495D-B3C8-1FF0261BA3EF}"/>
              </a:ext>
            </a:extLst>
          </p:cNvPr>
          <p:cNvSpPr txBox="1"/>
          <p:nvPr/>
        </p:nvSpPr>
        <p:spPr>
          <a:xfrm>
            <a:off x="4254492" y="3258314"/>
            <a:ext cx="274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작업 환경 소스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(base source)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Open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CV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백그라운드 제거 테스트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A093887E-8F4F-401A-A01D-B31D2ACF5B94}"/>
              </a:ext>
            </a:extLst>
          </p:cNvPr>
          <p:cNvSpPr/>
          <p:nvPr/>
        </p:nvSpPr>
        <p:spPr>
          <a:xfrm>
            <a:off x="3867313" y="3939675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70A8210-7DAF-4100-93CA-678A054D7658}"/>
              </a:ext>
            </a:extLst>
          </p:cNvPr>
          <p:cNvSpPr txBox="1"/>
          <p:nvPr/>
        </p:nvSpPr>
        <p:spPr>
          <a:xfrm>
            <a:off x="2720210" y="386450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ORM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39ACB556-0587-4AA6-A142-188BB5A1E8FA}"/>
              </a:ext>
            </a:extLst>
          </p:cNvPr>
          <p:cNvSpPr/>
          <p:nvPr/>
        </p:nvSpPr>
        <p:spPr>
          <a:xfrm>
            <a:off x="3867313" y="4507437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B77DA4-545D-48A1-AEE7-FCD42DA73A97}"/>
              </a:ext>
            </a:extLst>
          </p:cNvPr>
          <p:cNvSpPr txBox="1"/>
          <p:nvPr/>
        </p:nvSpPr>
        <p:spPr>
          <a:xfrm>
            <a:off x="4272248" y="4401952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MY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옷장 페이지 구현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코디 페이지 아이템 장착 기능 구현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0CDC473-CEB6-4152-8DD5-A7E452D7BCEF}"/>
              </a:ext>
            </a:extLst>
          </p:cNvPr>
          <p:cNvSpPr/>
          <p:nvPr/>
        </p:nvSpPr>
        <p:spPr>
          <a:xfrm>
            <a:off x="3867313" y="5075199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15E0F934-5236-4358-AB7C-03E8643AC721}"/>
              </a:ext>
            </a:extLst>
          </p:cNvPr>
          <p:cNvSpPr/>
          <p:nvPr/>
        </p:nvSpPr>
        <p:spPr>
          <a:xfrm>
            <a:off x="3867313" y="5642961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9DFA4EDA-3B30-42FE-BDA3-12826EE5EC11}"/>
              </a:ext>
            </a:extLst>
          </p:cNvPr>
          <p:cNvSpPr/>
          <p:nvPr/>
        </p:nvSpPr>
        <p:spPr>
          <a:xfrm>
            <a:off x="3867313" y="6210723"/>
            <a:ext cx="187494" cy="187494"/>
          </a:xfrm>
          <a:prstGeom prst="ellipse">
            <a:avLst/>
          </a:prstGeom>
          <a:solidFill>
            <a:srgbClr val="FBFBFB"/>
          </a:solidFill>
          <a:ln w="76200">
            <a:solidFill>
              <a:srgbClr val="AEC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4F3A9B8-6498-4E59-9CB9-8BD232CF5757}"/>
              </a:ext>
            </a:extLst>
          </p:cNvPr>
          <p:cNvSpPr txBox="1"/>
          <p:nvPr/>
        </p:nvSpPr>
        <p:spPr>
          <a:xfrm>
            <a:off x="2088853" y="1001406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11/18 ~ 11/19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F99BB47-8CCA-448B-B758-B58C38E2F61C}"/>
              </a:ext>
            </a:extLst>
          </p:cNvPr>
          <p:cNvSpPr txBox="1"/>
          <p:nvPr/>
        </p:nvSpPr>
        <p:spPr>
          <a:xfrm>
            <a:off x="4225006" y="157841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11/20 ~ 11/22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CD8FDE0-7995-465D-A46A-5B357C735990}"/>
              </a:ext>
            </a:extLst>
          </p:cNvPr>
          <p:cNvSpPr txBox="1"/>
          <p:nvPr/>
        </p:nvSpPr>
        <p:spPr>
          <a:xfrm>
            <a:off x="2087953" y="2143421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11/23 ~ 11/24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ADC11AD-C85D-4E58-A887-33640082F0A0}"/>
              </a:ext>
            </a:extLst>
          </p:cNvPr>
          <p:cNvSpPr txBox="1"/>
          <p:nvPr/>
        </p:nvSpPr>
        <p:spPr>
          <a:xfrm>
            <a:off x="4264050" y="27038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11/25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5F8BA8B-EB65-4E6B-B08B-D38746B77DD0}"/>
              </a:ext>
            </a:extLst>
          </p:cNvPr>
          <p:cNvSpPr txBox="1"/>
          <p:nvPr/>
        </p:nvSpPr>
        <p:spPr>
          <a:xfrm>
            <a:off x="2096277" y="3269321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11/26 ~ 11/27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ECD6236-7FF6-4E19-9B74-E44A001198F3}"/>
              </a:ext>
            </a:extLst>
          </p:cNvPr>
          <p:cNvSpPr txBox="1"/>
          <p:nvPr/>
        </p:nvSpPr>
        <p:spPr>
          <a:xfrm>
            <a:off x="4265638" y="3845278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11/28 ~ 11/29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597438C-37EB-41E3-93C5-8041794196AC}"/>
              </a:ext>
            </a:extLst>
          </p:cNvPr>
          <p:cNvSpPr txBox="1"/>
          <p:nvPr/>
        </p:nvSpPr>
        <p:spPr>
          <a:xfrm>
            <a:off x="2185611" y="4414151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11/30 ~ 12/2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8C214BF-AD75-4E60-825A-888FF4C9AD53}"/>
              </a:ext>
            </a:extLst>
          </p:cNvPr>
          <p:cNvSpPr txBox="1"/>
          <p:nvPr/>
        </p:nvSpPr>
        <p:spPr>
          <a:xfrm>
            <a:off x="4281782" y="497401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12/2 ~ 12/8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6ED6E14-E696-48E7-B25B-20EFE1BC6646}"/>
              </a:ext>
            </a:extLst>
          </p:cNvPr>
          <p:cNvSpPr txBox="1"/>
          <p:nvPr/>
        </p:nvSpPr>
        <p:spPr>
          <a:xfrm>
            <a:off x="982382" y="4980325"/>
            <a:ext cx="264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옷장 리스트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/CRUD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코디하기 기능 구현</a:t>
            </a:r>
            <a:endParaRPr lang="en-US" altLang="ko-KR" sz="1400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E791AAD-DC2C-4827-81E7-FDE426C5E6A7}"/>
              </a:ext>
            </a:extLst>
          </p:cNvPr>
          <p:cNvSpPr txBox="1"/>
          <p:nvPr/>
        </p:nvSpPr>
        <p:spPr>
          <a:xfrm>
            <a:off x="2171993" y="557136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12/9 ~ 12/10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71484BC-C85C-4AE6-984D-AA2F3A38CCCF}"/>
              </a:ext>
            </a:extLst>
          </p:cNvPr>
          <p:cNvSpPr txBox="1"/>
          <p:nvPr/>
        </p:nvSpPr>
        <p:spPr>
          <a:xfrm>
            <a:off x="4275039" y="5557962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코디 히스토리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/CRUD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4659C7-4A54-4A82-9051-268F2F4695EA}"/>
              </a:ext>
            </a:extLst>
          </p:cNvPr>
          <p:cNvSpPr txBox="1"/>
          <p:nvPr/>
        </p:nvSpPr>
        <p:spPr>
          <a:xfrm>
            <a:off x="4279508" y="6115328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99B9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12/11 ~ 12/12</a:t>
            </a:r>
            <a:endParaRPr lang="ko-KR" altLang="en-US" sz="1600" dirty="0">
              <a:solidFill>
                <a:srgbClr val="899B9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F8B906E-6227-422E-8906-97FC611B0096}"/>
              </a:ext>
            </a:extLst>
          </p:cNvPr>
          <p:cNvSpPr txBox="1"/>
          <p:nvPr/>
        </p:nvSpPr>
        <p:spPr>
          <a:xfrm>
            <a:off x="2010447" y="6128349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잔오류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수정 및 배포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4F3A9B8-6498-4E59-9CB9-8BD232CF5757}"/>
              </a:ext>
            </a:extLst>
          </p:cNvPr>
          <p:cNvSpPr txBox="1"/>
          <p:nvPr/>
        </p:nvSpPr>
        <p:spPr>
          <a:xfrm>
            <a:off x="3234343" y="33820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122889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1E3294D-2088-495D-B3C8-1FF0261BA3EF}"/>
              </a:ext>
            </a:extLst>
          </p:cNvPr>
          <p:cNvSpPr txBox="1"/>
          <p:nvPr/>
        </p:nvSpPr>
        <p:spPr>
          <a:xfrm>
            <a:off x="4254492" y="3258314"/>
            <a:ext cx="274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작업 환경 소스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(base source)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작성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Open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CV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백그라운드 제거 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B77DA4-545D-48A1-AEE7-FCD42DA73A97}"/>
              </a:ext>
            </a:extLst>
          </p:cNvPr>
          <p:cNvSpPr txBox="1"/>
          <p:nvPr/>
        </p:nvSpPr>
        <p:spPr>
          <a:xfrm>
            <a:off x="4272248" y="4401952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MY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옷장 페이지 구현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코디 페이지 아이템 장착 기능 구현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71484BC-C85C-4AE6-984D-AA2F3A38CCCF}"/>
              </a:ext>
            </a:extLst>
          </p:cNvPr>
          <p:cNvSpPr txBox="1"/>
          <p:nvPr/>
        </p:nvSpPr>
        <p:spPr>
          <a:xfrm>
            <a:off x="4275039" y="5557962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코디 히스토리</a:t>
            </a:r>
            <a:r>
              <a: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/CRUD </a:t>
            </a:r>
            <a:r>
              <a: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79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935</Words>
  <Application>Microsoft Office PowerPoint</Application>
  <PresentationFormat>사용자 지정</PresentationFormat>
  <Paragraphs>208</Paragraphs>
  <Slides>18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shajung1999@naver.com</dc:creator>
  <cp:lastModifiedBy>Home Seong</cp:lastModifiedBy>
  <cp:revision>691</cp:revision>
  <dcterms:created xsi:type="dcterms:W3CDTF">2018-02-16T14:41:37Z</dcterms:created>
  <dcterms:modified xsi:type="dcterms:W3CDTF">2019-12-13T06:15:22Z</dcterms:modified>
</cp:coreProperties>
</file>